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5" y="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580793-E07A-3A85-DC88-6B0B1B2163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5D553A5-A309-6C65-2A7F-8012AFCFFC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7B7A9A-22CB-72CC-6B17-450C05432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3516D5-C3EC-1EB3-6A11-DC2811B79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2907DB-E9CA-8BA0-180D-241234824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0941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65034D-EA36-A9F5-8AD8-32AB3587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B24297B-ABAC-E89A-D863-177C24C6EC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ADDBAC-2B09-2894-DCFA-8C5B352F8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976AFF-0845-CAB7-0C20-234E11CEC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AE7E059-0D55-BFE0-C4BC-6E52648B3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669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83E5CDD-2409-7481-8B41-C3093FCB03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00025F7-8E57-9402-72F6-CF867FC8AD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E0666E-4B45-A604-0F0E-F53796E38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47E46D-7DD7-9CD1-04F2-0B6035807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E048DE-E325-F010-28F9-16D1F3A87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0221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480AC9-AF48-8DF5-7376-1F9DB2D17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9C5AF5-4378-37A2-DF0A-227661548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82E747-C183-51CD-6797-345E7AB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4A6805-8EB7-6235-6E7F-B8482F337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0D7923-C8D6-5BFC-DF3C-EC73E9408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4470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BAF8C-3366-6469-849F-197B0693C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017D59F-5DDF-AF0F-9709-C6CB3A25D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B2AED8-9D17-CE37-3329-3166A899C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F88AF3-11A8-5B2F-345A-4975FA47E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297024-CAFC-018E-0C76-F1F762ADE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1278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066C93-E5E3-0A86-63C2-3A963300E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3DB790-3276-F314-E647-C961B9FA2D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C41059C-51BB-8596-8381-B5373127E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9F51DDE-E9B4-E4C6-5C59-FABF34C65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7AEEEB-8323-187E-DD5F-CA9530E9E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756539-9997-8D96-5F49-841C5794F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1230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B5469E-7397-91F3-9A0F-2D5AC1F7D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979BA3D-F138-1B58-5972-70A27372D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6834DD6-AFD6-CC95-2815-234A55439E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7901544-EAA2-B1E3-AA1E-39B9E7137E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214B5A2-04D0-E83D-F360-F93D991FAF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D0C778C-B471-340B-A1B7-3E95D6D39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D59D172-2673-DC88-DA53-35C641D81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255390-0F3D-688D-2596-49C3E17CB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2270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144FCB-EF6F-CC86-15A7-A10A2E56D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717688D-B344-5FE3-60C1-02AB5E545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5380D2B-41D2-2771-1C97-CBDC2EE7F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F155090-851B-E90D-821A-5A06F82F9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4274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5D9436E-0831-5FD7-F693-F947157CD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3781144-DA81-35F1-FD4C-33432F55B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B688D8D-1215-694B-FC77-731ABA6CB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3722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0F5D59-31E8-6D49-B685-59747F63E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464546-90FB-BDDF-7C24-97C700C76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68FF81F-6749-DA4F-B40C-C6B1CAD9EB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6D2E933-BE3C-6397-37A6-CFF591EDA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44A45AB-E7E9-9B1D-E261-030027FB8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5788046-5E35-A967-D177-4399BC34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525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53B7AA-96A8-F1DD-CCE0-D2A26B21E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BCC3624-D539-75FB-F1D9-7A0FD1C049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5BF43B2-DA92-4D3A-B76D-57341857A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CBAF1CA-8238-0E38-FFD7-22EECAC9F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3ECFE93-8487-E600-2270-A13AF1651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929AC60-4466-9B7B-EB03-C917AA1F7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1097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046DFE2-5947-AC09-CCFA-70CFAD9FF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076C41-1E59-1E76-09B4-A132A68FA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D1D0831-1795-CE1A-BD45-EF6B7D54F0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AE5BF-817E-404F-894E-5B7F71C1CF71}" type="datetimeFigureOut">
              <a:rPr lang="de-DE" smtClean="0"/>
              <a:t>24.11.2022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742F22F-17A8-BAA9-8534-D88ADE5FEF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3A121A-9E7D-CED8-CCC1-DE5CA01E41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8C292-A316-4C1C-88F4-7F928F01A2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1650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C946E8-A157-35C5-BA56-0A515AB514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Connection ERP and Behavioral Data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4B3D0C-C587-4A7E-511C-584576E849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Cluster</a:t>
            </a:r>
          </a:p>
        </p:txBody>
      </p:sp>
    </p:spTree>
    <p:extLst>
      <p:ext uri="{BB962C8B-B14F-4D97-AF65-F5344CB8AC3E}">
        <p14:creationId xmlns:p14="http://schemas.microsoft.com/office/powerpoint/2010/main" val="3230600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797B59-558B-9063-BF8B-736A809FA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r>
              <a:rPr lang="de-DE" dirty="0"/>
              <a:t> Behavioral x EEG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BFE9E5-45C6-AF94-3877-2CA61A2FA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Fehlermaße</a:t>
            </a:r>
          </a:p>
          <a:p>
            <a:pPr lvl="1"/>
            <a:r>
              <a:rPr lang="de-DE" dirty="0" err="1"/>
              <a:t>Epoch</a:t>
            </a:r>
            <a:r>
              <a:rPr lang="de-DE" dirty="0"/>
              <a:t> Error: y Trajektorie – y </a:t>
            </a:r>
            <a:r>
              <a:rPr lang="de-DE" dirty="0" err="1"/>
              <a:t>Pursuit</a:t>
            </a:r>
            <a:r>
              <a:rPr lang="de-DE" dirty="0"/>
              <a:t> Durchschnitt in einem Ausschnitt von -500 bis 750 um den Richtungswechsel des Targets herum in Pixeln</a:t>
            </a:r>
          </a:p>
          <a:p>
            <a:pPr lvl="1"/>
            <a:r>
              <a:rPr lang="de-DE" dirty="0" err="1"/>
              <a:t>Pursuit</a:t>
            </a:r>
            <a:r>
              <a:rPr lang="de-DE" dirty="0"/>
              <a:t> </a:t>
            </a:r>
            <a:r>
              <a:rPr lang="de-DE" dirty="0" err="1"/>
              <a:t>Latency</a:t>
            </a:r>
            <a:r>
              <a:rPr lang="de-DE" dirty="0"/>
              <a:t>: Richtungswechsel </a:t>
            </a:r>
            <a:r>
              <a:rPr lang="de-DE" dirty="0" err="1"/>
              <a:t>Pursuit</a:t>
            </a:r>
            <a:r>
              <a:rPr lang="de-DE" dirty="0"/>
              <a:t> - Richtungswechsel Target in einem erlaubten Zeitintervall von [80ms  300ms] nach dem Target-Richtungswechsel in dieselbe Richtung</a:t>
            </a:r>
          </a:p>
          <a:p>
            <a:pPr lvl="2"/>
            <a:r>
              <a:rPr lang="de-DE" dirty="0" err="1"/>
              <a:t>Pursuit</a:t>
            </a:r>
            <a:r>
              <a:rPr lang="de-DE" dirty="0"/>
              <a:t> Peaks werden mit </a:t>
            </a:r>
            <a:r>
              <a:rPr lang="de-DE" dirty="0" err="1"/>
              <a:t>findpeaks</a:t>
            </a:r>
            <a:r>
              <a:rPr lang="de-DE" dirty="0"/>
              <a:t>() bestimmt, der </a:t>
            </a:r>
            <a:r>
              <a:rPr lang="de-DE" dirty="0" err="1"/>
              <a:t>Prominence</a:t>
            </a:r>
            <a:r>
              <a:rPr lang="de-DE" dirty="0"/>
              <a:t> Threshold liegt wegen Motor Noise höher als bei Tracking Peaks/Richtungswechseln – d.h. kleine „Wackler“ werden übergangen</a:t>
            </a:r>
          </a:p>
          <a:p>
            <a:pPr lvl="2"/>
            <a:r>
              <a:rPr lang="de-DE" dirty="0"/>
              <a:t>In nahezu 50 % der Fälle gibt es keine valide </a:t>
            </a:r>
            <a:r>
              <a:rPr lang="de-DE" dirty="0" err="1"/>
              <a:t>Pursuit-Latency</a:t>
            </a:r>
            <a:r>
              <a:rPr lang="de-DE" dirty="0"/>
              <a:t> (eines der Kriterien verletzt)</a:t>
            </a:r>
          </a:p>
        </p:txBody>
      </p:sp>
    </p:spTree>
    <p:extLst>
      <p:ext uri="{BB962C8B-B14F-4D97-AF65-F5344CB8AC3E}">
        <p14:creationId xmlns:p14="http://schemas.microsoft.com/office/powerpoint/2010/main" val="3240841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797B59-558B-9063-BF8B-736A809FA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Inspizierter Cluster – Nur diese Elektroden berücksichtigt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6A5E387-3FFE-BEF8-4FFF-429C9757F2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4672"/>
            <a:ext cx="12192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35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507135-FB88-2259-FB0E-FE8737189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CFD7D5A-B3F2-40AF-8535-C27C1DA0C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026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507135-FB88-2259-FB0E-FE8737189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84934D5-888D-389B-9C68-DD9230CEC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6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507135-FB88-2259-FB0E-FE8737189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7584144-1D1F-3934-6255-366953A42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924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507135-FB88-2259-FB0E-FE8737189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2570422-601E-6F27-7A8B-ADA0FB002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5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507135-FB88-2259-FB0E-FE8737189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8CAEAB5-226D-8E53-5421-768CDBCFA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54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507135-FB88-2259-FB0E-FE8737189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898C6CC-BBB4-6779-FB8E-FFD3063FA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163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</Words>
  <Application>Microsoft Office PowerPoint</Application>
  <PresentationFormat>Breitbild</PresentationFormat>
  <Paragraphs>9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</vt:lpstr>
      <vt:lpstr>Connection ERP and Behavioral Data</vt:lpstr>
      <vt:lpstr>Results Behavioral x EEG Data</vt:lpstr>
      <vt:lpstr>Inspizierter Cluster – Nur diese Elektroden berücksichtigt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25.11.2022</dc:title>
  <dc:creator>Wilken, Saskia</dc:creator>
  <cp:lastModifiedBy>Wilken, Saskia</cp:lastModifiedBy>
  <cp:revision>2</cp:revision>
  <dcterms:created xsi:type="dcterms:W3CDTF">2022-11-24T12:51:45Z</dcterms:created>
  <dcterms:modified xsi:type="dcterms:W3CDTF">2022-11-24T20:59:18Z</dcterms:modified>
</cp:coreProperties>
</file>

<file path=docProps/thumbnail.jpeg>
</file>